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xdr="http://schemas.openxmlformats.org/drawingml/2006/spreadsheetDrawing" xmlns:a14="http://schemas.microsoft.com/office/drawing/2010/main" xmlns="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98872" y="76200"/>
            <a:ext cx="2263328" cy="163402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xdr="http://schemas.openxmlformats.org/drawingml/2006/spreadsheetDrawing" xmlns:a14="http://schemas.microsoft.com/office/drawing/2010/main" xmlns="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4419600" y="30479"/>
            <a:ext cx="1828801" cy="164592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xdr="http://schemas.openxmlformats.org/drawingml/2006/spreadsheetDrawing" xmlns:a14="http://schemas.microsoft.com/office/drawing/2010/main" xmlns="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2338754" y="76200"/>
            <a:ext cx="2080846" cy="1600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xdr="http://schemas.openxmlformats.org/drawingml/2006/spreadsheetDrawing" xmlns:a14="http://schemas.microsoft.com/office/drawing/2010/main" xmlns="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6324600" y="152400"/>
            <a:ext cx="2700760" cy="15240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0" y="1751012"/>
            <a:ext cx="9144000" cy="1588"/>
          </a:xfrm>
          <a:prstGeom prst="line">
            <a:avLst/>
          </a:prstGeom>
          <a:ln w="222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52400" y="1828800"/>
            <a:ext cx="8763000" cy="377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5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50" b="1" baseline="30000" dirty="0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1850" b="1" dirty="0" smtClean="0">
                <a:latin typeface="Times New Roman" pitchFamily="18" charset="0"/>
                <a:cs typeface="Times New Roman" pitchFamily="18" charset="0"/>
              </a:rPr>
              <a:t> International Conference </a:t>
            </a:r>
            <a:r>
              <a:rPr lang="en-US" sz="185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  </a:t>
            </a:r>
            <a:r>
              <a:rPr lang="en-US" sz="185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“Aspects of Materials and Mechanical Engineering” </a:t>
            </a:r>
            <a:endParaRPr lang="en-US" sz="185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2209800"/>
            <a:ext cx="9144000" cy="1588"/>
          </a:xfrm>
          <a:prstGeom prst="line">
            <a:avLst/>
          </a:prstGeom>
          <a:ln w="254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81000" y="2286000"/>
            <a:ext cx="8458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b="1" u="sng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Manuscript ID:</a:t>
            </a:r>
            <a:r>
              <a:rPr lang="en-US" sz="2400" b="1" u="sng" dirty="0" smtClean="0">
                <a:solidFill>
                  <a:srgbClr val="0000FF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ICMME-23-0023</a:t>
            </a:r>
          </a:p>
          <a:p>
            <a:pPr algn="ctr">
              <a:spcBef>
                <a:spcPct val="0"/>
              </a:spcBef>
            </a:pP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Title</a:t>
            </a:r>
            <a:endParaRPr lang="en-US" sz="2400" b="1" u="sng" dirty="0" smtClean="0">
              <a:solidFill>
                <a:srgbClr val="FF0000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365760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Authors 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Affiliations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  <a:ln/>
        </p:spPr>
        <p:style>
          <a:lnRef idx="0">
            <a:schemeClr val="accent4"/>
          </a:lnRef>
          <a:fillRef idx="1001">
            <a:schemeClr val="dk2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Content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447800"/>
            <a:ext cx="86106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Kindly compile your presentation into following headings,</a:t>
            </a:r>
          </a:p>
          <a:p>
            <a:pPr marL="465138" indent="-465138">
              <a:buFont typeface="+mj-lt"/>
              <a:buAutoNum type="arabicPeriod"/>
            </a:pPr>
            <a:r>
              <a:rPr lang="en-US" sz="3200" dirty="0" smtClean="0"/>
              <a:t>Introduction</a:t>
            </a:r>
          </a:p>
          <a:p>
            <a:pPr marL="465138" indent="-465138">
              <a:buFont typeface="+mj-lt"/>
              <a:buAutoNum type="arabicPeriod"/>
            </a:pPr>
            <a:r>
              <a:rPr lang="en-US" sz="3200" dirty="0" smtClean="0"/>
              <a:t>Experimental details</a:t>
            </a:r>
            <a:endParaRPr lang="en-US" sz="3200" dirty="0" smtClean="0"/>
          </a:p>
          <a:p>
            <a:pPr marL="465138" indent="-465138">
              <a:buFont typeface="+mj-lt"/>
              <a:buAutoNum type="arabicPeriod"/>
            </a:pPr>
            <a:r>
              <a:rPr lang="en-US" sz="3200" dirty="0" smtClean="0"/>
              <a:t>Results and Discussion</a:t>
            </a:r>
          </a:p>
          <a:p>
            <a:pPr marL="465138" indent="-465138">
              <a:buFont typeface="+mj-lt"/>
              <a:buAutoNum type="arabicPeriod"/>
            </a:pPr>
            <a:r>
              <a:rPr lang="en-US" sz="3200" dirty="0" smtClean="0"/>
              <a:t>Conclusion</a:t>
            </a:r>
          </a:p>
          <a:p>
            <a:pPr marL="465138" indent="-465138">
              <a:buFont typeface="+mj-lt"/>
              <a:buAutoNum type="arabicPeriod"/>
            </a:pPr>
            <a:r>
              <a:rPr lang="en-US" sz="3200" dirty="0" smtClean="0"/>
              <a:t>References</a:t>
            </a:r>
          </a:p>
          <a:p>
            <a:pPr marL="342900" indent="-342900"/>
            <a:r>
              <a:rPr lang="en-US" sz="3200" b="1" dirty="0" smtClean="0"/>
              <a:t>Restrict your presentation </a:t>
            </a:r>
            <a:r>
              <a:rPr lang="en-US" sz="3200" b="1" dirty="0" err="1" smtClean="0"/>
              <a:t>upto</a:t>
            </a:r>
            <a:r>
              <a:rPr lang="en-US" sz="3200" b="1" dirty="0" smtClean="0"/>
              <a:t> 8 slides (max.)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45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Student-2</dc:creator>
  <cp:lastModifiedBy>Windows User</cp:lastModifiedBy>
  <cp:revision>13</cp:revision>
  <dcterms:created xsi:type="dcterms:W3CDTF">2006-08-16T00:00:00Z</dcterms:created>
  <dcterms:modified xsi:type="dcterms:W3CDTF">2023-10-10T19:50:18Z</dcterms:modified>
</cp:coreProperties>
</file>